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72" r:id="rId3"/>
    <p:sldId id="274" r:id="rId4"/>
    <p:sldId id="273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ACEF4B-4D28-4868-8FB0-B97EF3C5BC92}" type="datetimeFigureOut">
              <a:rPr lang="en-US" smtClean="0"/>
              <a:pPr/>
              <a:t>10/8/2023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24FC07-CE26-4131-99F5-FB2832143E3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1750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4E228A7-4681-43F7-BC59-2455DC1C0FE4}" type="datetimeFigureOut">
              <a:rPr lang="en-US" smtClean="0"/>
              <a:pPr/>
              <a:t>10/8/2023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2" descr="http://www.alg-prizren.com/englisch/pics/header_girls.gif"/>
          <p:cNvPicPr>
            <a:picLocks noChangeAspect="1" noChangeArrowheads="1"/>
          </p:cNvPicPr>
          <p:nvPr userDrawn="1"/>
        </p:nvPicPr>
        <p:blipFill>
          <a:blip r:embed="rId3"/>
          <a:srcRect r="86647"/>
          <a:stretch>
            <a:fillRect/>
          </a:stretch>
        </p:blipFill>
        <p:spPr bwMode="auto">
          <a:xfrm>
            <a:off x="7870847" y="0"/>
            <a:ext cx="1273153" cy="1228726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28A7-4681-43F7-BC59-2455DC1C0FE4}" type="datetimeFigureOut">
              <a:rPr lang="en-US" smtClean="0"/>
              <a:pPr/>
              <a:t>10/8/2023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28A7-4681-43F7-BC59-2455DC1C0FE4}" type="datetimeFigureOut">
              <a:rPr lang="en-US" smtClean="0"/>
              <a:pPr/>
              <a:t>10/8/2023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28A7-4681-43F7-BC59-2455DC1C0FE4}" type="datetimeFigureOut">
              <a:rPr lang="en-US" smtClean="0"/>
              <a:pPr/>
              <a:t>10/8/2023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  <p:pic>
        <p:nvPicPr>
          <p:cNvPr id="8" name="Picture 2" descr="http://www.alg-prizren.com/englisch/pics/header_girls.gif"/>
          <p:cNvPicPr>
            <a:picLocks noChangeAspect="1" noChangeArrowheads="1"/>
          </p:cNvPicPr>
          <p:nvPr userDrawn="1"/>
        </p:nvPicPr>
        <p:blipFill>
          <a:blip r:embed="rId2"/>
          <a:srcRect r="86647"/>
          <a:stretch>
            <a:fillRect/>
          </a:stretch>
        </p:blipFill>
        <p:spPr bwMode="auto">
          <a:xfrm>
            <a:off x="7870847" y="0"/>
            <a:ext cx="1273153" cy="1228726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28A7-4681-43F7-BC59-2455DC1C0FE4}" type="datetimeFigureOut">
              <a:rPr lang="en-US" smtClean="0"/>
              <a:pPr/>
              <a:t>10/8/2023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28A7-4681-43F7-BC59-2455DC1C0FE4}" type="datetimeFigureOut">
              <a:rPr lang="en-US" smtClean="0"/>
              <a:pPr/>
              <a:t>10/8/2023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28A7-4681-43F7-BC59-2455DC1C0FE4}" type="datetimeFigureOut">
              <a:rPr lang="en-US" smtClean="0"/>
              <a:pPr/>
              <a:t>10/8/2023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28A7-4681-43F7-BC59-2455DC1C0FE4}" type="datetimeFigureOut">
              <a:rPr lang="en-US" smtClean="0"/>
              <a:pPr/>
              <a:t>10/8/2023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28A7-4681-43F7-BC59-2455DC1C0FE4}" type="datetimeFigureOut">
              <a:rPr lang="en-US" smtClean="0"/>
              <a:pPr/>
              <a:t>10/8/2023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74E228A7-4681-43F7-BC59-2455DC1C0FE4}" type="datetimeFigureOut">
              <a:rPr lang="en-US" smtClean="0"/>
              <a:pPr/>
              <a:t>10/8/2023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4E228A7-4681-43F7-BC59-2455DC1C0FE4}" type="datetimeFigureOut">
              <a:rPr lang="en-US" smtClean="0"/>
              <a:pPr/>
              <a:t>10/8/2023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4E228A7-4681-43F7-BC59-2455DC1C0FE4}" type="datetimeFigureOut">
              <a:rPr lang="en-US" smtClean="0"/>
              <a:pPr/>
              <a:t>10/8/2023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2" descr="http://www.alg-prizren.com/englisch/pics/header_girls.gif"/>
          <p:cNvPicPr>
            <a:picLocks noChangeAspect="1" noChangeArrowheads="1"/>
          </p:cNvPicPr>
          <p:nvPr userDrawn="1"/>
        </p:nvPicPr>
        <p:blipFill>
          <a:blip r:embed="rId14"/>
          <a:srcRect r="86647"/>
          <a:stretch>
            <a:fillRect/>
          </a:stretch>
        </p:blipFill>
        <p:spPr bwMode="auto">
          <a:xfrm>
            <a:off x="7870847" y="0"/>
            <a:ext cx="1273153" cy="1228726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Insertimi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imazheve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TIK 12 – Prof. </a:t>
            </a:r>
            <a:r>
              <a:rPr lang="en-US" err="1"/>
              <a:t>Blerand</a:t>
            </a:r>
            <a:r>
              <a:rPr lang="en-US"/>
              <a:t> </a:t>
            </a:r>
            <a:r>
              <a:rPr lang="en-US" err="1"/>
              <a:t>Koshi</a:t>
            </a:r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-214" t="-3026" r="38401" b="9281"/>
          <a:stretch/>
        </p:blipFill>
        <p:spPr>
          <a:xfrm>
            <a:off x="564232" y="79575"/>
            <a:ext cx="7104112" cy="6733801"/>
          </a:xfrm>
          <a:prstGeom prst="rect">
            <a:avLst/>
          </a:prstGeom>
          <a:ln>
            <a:solidFill>
              <a:schemeClr val="accent6"/>
            </a:solidFill>
          </a:ln>
        </p:spPr>
      </p:pic>
    </p:spTree>
    <p:extLst>
      <p:ext uri="{BB962C8B-B14F-4D97-AF65-F5344CB8AC3E}">
        <p14:creationId xmlns:p14="http://schemas.microsoft.com/office/powerpoint/2010/main" val="2744078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 err="1"/>
              <a:t>PNG</a:t>
            </a:r>
            <a:r>
              <a:rPr lang="en-US" sz="2400" dirty="0"/>
              <a:t> should be used when:</a:t>
            </a:r>
          </a:p>
          <a:p>
            <a:pPr lvl="1"/>
            <a:r>
              <a:rPr lang="en-US" sz="2000" dirty="0"/>
              <a:t>You need transparency (either 1-bit or alpha transparency)</a:t>
            </a:r>
          </a:p>
          <a:p>
            <a:pPr lvl="1"/>
            <a:r>
              <a:rPr lang="en-US" sz="2000" dirty="0"/>
              <a:t>Lossless compression will work well (such as for a chart or logo, or computer generated image)</a:t>
            </a:r>
          </a:p>
          <a:p>
            <a:r>
              <a:rPr lang="en-US" sz="2400" b="1" dirty="0"/>
              <a:t>JPEG</a:t>
            </a:r>
            <a:r>
              <a:rPr lang="en-US" sz="2400" dirty="0"/>
              <a:t> should be used when:</a:t>
            </a:r>
          </a:p>
          <a:p>
            <a:pPr lvl="1"/>
            <a:r>
              <a:rPr lang="en-US" sz="2000" dirty="0"/>
              <a:t>Lossless compression will not work well (such as a photograph)</a:t>
            </a:r>
          </a:p>
          <a:p>
            <a:pPr lvl="1"/>
            <a:r>
              <a:rPr lang="en-US" sz="2000" dirty="0"/>
              <a:t>Full color is needed</a:t>
            </a:r>
          </a:p>
          <a:p>
            <a:r>
              <a:rPr lang="en-US" sz="2400" b="1" dirty="0"/>
              <a:t>GIF</a:t>
            </a:r>
            <a:r>
              <a:rPr lang="en-US" sz="2400" dirty="0"/>
              <a:t> should be used when:</a:t>
            </a:r>
          </a:p>
          <a:p>
            <a:pPr lvl="1"/>
            <a:r>
              <a:rPr lang="en-US" sz="2000" dirty="0" err="1"/>
              <a:t>PNG</a:t>
            </a:r>
            <a:r>
              <a:rPr lang="en-US" sz="2000" dirty="0"/>
              <a:t> is not available, such as on very old software or browsers</a:t>
            </a:r>
          </a:p>
          <a:p>
            <a:pPr lvl="1"/>
            <a:r>
              <a:rPr lang="en-US" sz="2000" dirty="0"/>
              <a:t>Animation is necessary</a:t>
            </a:r>
          </a:p>
          <a:p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PNG</a:t>
            </a:r>
            <a:r>
              <a:rPr lang="en-US" dirty="0"/>
              <a:t>, JPEG or GIF ?</a:t>
            </a:r>
          </a:p>
        </p:txBody>
      </p:sp>
    </p:spTree>
    <p:extLst>
      <p:ext uri="{BB962C8B-B14F-4D97-AF65-F5344CB8AC3E}">
        <p14:creationId xmlns:p14="http://schemas.microsoft.com/office/powerpoint/2010/main" val="11602416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4600" y="3048000"/>
            <a:ext cx="2613216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cap="none" spc="0" err="1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Pyetje</a:t>
            </a:r>
            <a:endParaRPr lang="en-US" sz="6600" b="1" cap="none" spc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420790" y="1143000"/>
            <a:ext cx="1056210" cy="393954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0" b="1" cap="none" spc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Imazhet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fotografitë</a:t>
            </a:r>
            <a:r>
              <a:rPr lang="en-US" dirty="0"/>
              <a:t> </a:t>
            </a:r>
            <a:r>
              <a:rPr lang="en-US" dirty="0" err="1"/>
              <a:t>apo</a:t>
            </a:r>
            <a:r>
              <a:rPr lang="en-US" dirty="0"/>
              <a:t> </a:t>
            </a:r>
            <a:r>
              <a:rPr lang="en-US" dirty="0" err="1"/>
              <a:t>grafikët</a:t>
            </a:r>
            <a:r>
              <a:rPr lang="en-US" dirty="0"/>
              <a:t> e </a:t>
            </a:r>
            <a:r>
              <a:rPr lang="en-US" dirty="0" err="1"/>
              <a:t>bëjnë</a:t>
            </a:r>
            <a:r>
              <a:rPr lang="en-US" dirty="0"/>
              <a:t> web </a:t>
            </a:r>
            <a:r>
              <a:rPr lang="en-US" dirty="0" err="1"/>
              <a:t>faqen</a:t>
            </a:r>
            <a:r>
              <a:rPr lang="en-US" dirty="0"/>
              <a:t> </a:t>
            </a:r>
            <a:r>
              <a:rPr lang="en-US" dirty="0" err="1"/>
              <a:t>tonë</a:t>
            </a:r>
            <a:r>
              <a:rPr lang="en-US" dirty="0"/>
              <a:t> </a:t>
            </a:r>
            <a:r>
              <a:rPr lang="en-US" dirty="0" err="1"/>
              <a:t>më</a:t>
            </a:r>
            <a:r>
              <a:rPr lang="en-US" dirty="0"/>
              <a:t> </a:t>
            </a:r>
            <a:r>
              <a:rPr lang="en-US" dirty="0" err="1"/>
              <a:t>joshëse</a:t>
            </a:r>
            <a:endParaRPr lang="en-US" dirty="0"/>
          </a:p>
          <a:p>
            <a:r>
              <a:rPr lang="en-US" dirty="0" err="1"/>
              <a:t>Imazhet</a:t>
            </a:r>
            <a:r>
              <a:rPr lang="en-US" dirty="0"/>
              <a:t> </a:t>
            </a:r>
            <a:r>
              <a:rPr lang="en-US" dirty="0" err="1"/>
              <a:t>mund</a:t>
            </a:r>
            <a:r>
              <a:rPr lang="en-US" dirty="0"/>
              <a:t> </a:t>
            </a:r>
            <a:r>
              <a:rPr lang="en-US" dirty="0" err="1"/>
              <a:t>t'i</a:t>
            </a:r>
            <a:r>
              <a:rPr lang="en-US" dirty="0"/>
              <a:t> </a:t>
            </a:r>
            <a:r>
              <a:rPr lang="en-US" dirty="0" err="1"/>
              <a:t>marrim</a:t>
            </a:r>
            <a:r>
              <a:rPr lang="en-US" dirty="0"/>
              <a:t> </a:t>
            </a:r>
            <a:r>
              <a:rPr lang="en-US" dirty="0" err="1"/>
              <a:t>kudo</a:t>
            </a:r>
            <a:endParaRPr lang="en-US" dirty="0"/>
          </a:p>
          <a:p>
            <a:pPr lvl="1"/>
            <a:r>
              <a:rPr lang="en-US" dirty="0" err="1"/>
              <a:t>duhet</a:t>
            </a:r>
            <a:r>
              <a:rPr lang="en-US" dirty="0"/>
              <a:t> </a:t>
            </a:r>
            <a:r>
              <a:rPr lang="en-US" dirty="0" err="1"/>
              <a:t>t'i</a:t>
            </a:r>
            <a:r>
              <a:rPr lang="en-US" dirty="0"/>
              <a:t> </a:t>
            </a:r>
            <a:r>
              <a:rPr lang="en-US" dirty="0" err="1"/>
              <a:t>kushtohet</a:t>
            </a:r>
            <a:r>
              <a:rPr lang="en-US" dirty="0"/>
              <a:t> </a:t>
            </a:r>
            <a:r>
              <a:rPr lang="en-US" dirty="0" err="1"/>
              <a:t>kujdes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drejtës</a:t>
            </a:r>
            <a:r>
              <a:rPr lang="en-US" dirty="0"/>
              <a:t> </a:t>
            </a:r>
            <a:r>
              <a:rPr lang="en-US" dirty="0" err="1"/>
              <a:t>autoriale</a:t>
            </a:r>
            <a:endParaRPr lang="en-US" dirty="0"/>
          </a:p>
          <a:p>
            <a:r>
              <a:rPr lang="en-US" dirty="0" err="1"/>
              <a:t>Ruajtja</a:t>
            </a:r>
            <a:r>
              <a:rPr lang="en-US" dirty="0"/>
              <a:t> e </a:t>
            </a:r>
            <a:r>
              <a:rPr lang="en-US" dirty="0" err="1"/>
              <a:t>tyre</a:t>
            </a:r>
            <a:r>
              <a:rPr lang="en-US" dirty="0"/>
              <a:t> </a:t>
            </a:r>
            <a:r>
              <a:rPr lang="en-US" dirty="0" err="1"/>
              <a:t>mund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bëhet</a:t>
            </a:r>
            <a:r>
              <a:rPr lang="en-US" dirty="0"/>
              <a:t> </a:t>
            </a:r>
            <a:r>
              <a:rPr lang="en-US" dirty="0" err="1"/>
              <a:t>në</a:t>
            </a:r>
            <a:r>
              <a:rPr lang="en-US" dirty="0"/>
              <a:t> web-</a:t>
            </a:r>
            <a:r>
              <a:rPr lang="en-US" dirty="0" err="1"/>
              <a:t>serverin</a:t>
            </a:r>
            <a:r>
              <a:rPr lang="en-US" dirty="0"/>
              <a:t> </a:t>
            </a:r>
            <a:r>
              <a:rPr lang="en-US" dirty="0" err="1"/>
              <a:t>tonë</a:t>
            </a:r>
            <a:endParaRPr lang="en-US" dirty="0"/>
          </a:p>
          <a:p>
            <a:pPr lvl="1"/>
            <a:r>
              <a:rPr lang="en-US" err="1"/>
              <a:t>përmes</a:t>
            </a:r>
            <a:r>
              <a:rPr lang="en-US"/>
              <a:t> linkut, </a:t>
            </a:r>
            <a:r>
              <a:rPr lang="en-US" dirty="0" err="1"/>
              <a:t>përdorimi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imazhit</a:t>
            </a:r>
            <a:r>
              <a:rPr lang="en-US" dirty="0"/>
              <a:t> </a:t>
            </a:r>
            <a:r>
              <a:rPr lang="en-US" dirty="0" err="1"/>
              <a:t>që</a:t>
            </a:r>
            <a:r>
              <a:rPr lang="en-US" dirty="0"/>
              <a:t> </a:t>
            </a:r>
            <a:r>
              <a:rPr lang="en-US" dirty="0" err="1"/>
              <a:t>gjendet</a:t>
            </a:r>
            <a:r>
              <a:rPr lang="en-US" dirty="0"/>
              <a:t> </a:t>
            </a:r>
            <a:r>
              <a:rPr lang="en-US" dirty="0" err="1"/>
              <a:t>diku</a:t>
            </a:r>
            <a:r>
              <a:rPr lang="en-US" dirty="0"/>
              <a:t> </a:t>
            </a:r>
            <a:r>
              <a:rPr lang="en-US" dirty="0" err="1"/>
              <a:t>tjetër</a:t>
            </a:r>
            <a:r>
              <a:rPr lang="en-US" dirty="0"/>
              <a:t> </a:t>
            </a:r>
            <a:r>
              <a:rPr lang="en-US" dirty="0" err="1"/>
              <a:t>është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mundshëm</a:t>
            </a:r>
            <a:endParaRPr lang="en-US" dirty="0"/>
          </a:p>
          <a:p>
            <a:pPr lvl="1"/>
            <a:r>
              <a:rPr lang="en-US" dirty="0" err="1"/>
              <a:t>Kujdes</a:t>
            </a:r>
            <a:r>
              <a:rPr lang="en-US" dirty="0"/>
              <a:t> me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dytën</a:t>
            </a:r>
            <a:r>
              <a:rPr lang="en-US" dirty="0"/>
              <a:t>?!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Insertimi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imazheve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1340768"/>
            <a:ext cx="8047591" cy="5133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100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Elementi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HTML </a:t>
            </a:r>
            <a:r>
              <a:rPr lang="en-US" dirty="0" err="1"/>
              <a:t>që</a:t>
            </a:r>
            <a:r>
              <a:rPr lang="en-US" dirty="0"/>
              <a:t> </a:t>
            </a:r>
            <a:r>
              <a:rPr lang="en-US" dirty="0" err="1"/>
              <a:t>vendos</a:t>
            </a:r>
            <a:r>
              <a:rPr lang="en-US" dirty="0"/>
              <a:t> </a:t>
            </a:r>
            <a:r>
              <a:rPr lang="en-US" dirty="0" err="1"/>
              <a:t>imazhe</a:t>
            </a:r>
            <a:r>
              <a:rPr lang="en-US" dirty="0"/>
              <a:t> </a:t>
            </a:r>
            <a:r>
              <a:rPr lang="en-US" dirty="0" err="1"/>
              <a:t>është</a:t>
            </a:r>
            <a:r>
              <a:rPr lang="en-US" dirty="0"/>
              <a:t> </a:t>
            </a:r>
            <a:r>
              <a:rPr lang="en-US" i="1" dirty="0"/>
              <a:t>&lt;</a:t>
            </a:r>
            <a:r>
              <a:rPr lang="en-US" i="1" dirty="0" err="1"/>
              <a:t>img</a:t>
            </a:r>
            <a:r>
              <a:rPr lang="en-US" i="1" dirty="0"/>
              <a:t>&gt;</a:t>
            </a:r>
          </a:p>
          <a:p>
            <a:r>
              <a:rPr lang="en-US" dirty="0" err="1"/>
              <a:t>Sikurse</a:t>
            </a:r>
            <a:r>
              <a:rPr lang="en-US" dirty="0"/>
              <a:t> </a:t>
            </a:r>
            <a:r>
              <a:rPr lang="en-US" dirty="0" err="1"/>
              <a:t>elementi</a:t>
            </a:r>
            <a:r>
              <a:rPr lang="en-US" dirty="0"/>
              <a:t> </a:t>
            </a:r>
            <a:r>
              <a:rPr lang="en-US" i="1" dirty="0"/>
              <a:t>&lt;a&gt; </a:t>
            </a:r>
            <a:r>
              <a:rPr lang="en-US" dirty="0" err="1"/>
              <a:t>edhe</a:t>
            </a:r>
            <a:r>
              <a:rPr lang="en-US" dirty="0"/>
              <a:t> </a:t>
            </a:r>
            <a:r>
              <a:rPr lang="en-US" i="1" dirty="0"/>
              <a:t>&lt;</a:t>
            </a:r>
            <a:r>
              <a:rPr lang="en-US" i="1" dirty="0" err="1"/>
              <a:t>img</a:t>
            </a:r>
            <a:r>
              <a:rPr lang="en-US" i="1" dirty="0"/>
              <a:t>&gt;</a:t>
            </a:r>
            <a:r>
              <a:rPr lang="en-US" dirty="0"/>
              <a:t> </a:t>
            </a:r>
            <a:r>
              <a:rPr lang="en-US" dirty="0" err="1"/>
              <a:t>përdor</a:t>
            </a:r>
            <a:r>
              <a:rPr lang="en-US" dirty="0"/>
              <a:t> </a:t>
            </a:r>
            <a:r>
              <a:rPr lang="en-US" dirty="0" err="1"/>
              <a:t>atributin</a:t>
            </a:r>
            <a:r>
              <a:rPr lang="en-US" dirty="0"/>
              <a:t> </a:t>
            </a:r>
            <a:r>
              <a:rPr lang="en-US" dirty="0" err="1"/>
              <a:t>për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treguar</a:t>
            </a:r>
            <a:r>
              <a:rPr lang="en-US" dirty="0"/>
              <a:t> </a:t>
            </a:r>
            <a:r>
              <a:rPr lang="en-US" dirty="0" err="1"/>
              <a:t>vendndodhjen</a:t>
            </a:r>
            <a:r>
              <a:rPr lang="en-US" dirty="0"/>
              <a:t> e </a:t>
            </a:r>
            <a:r>
              <a:rPr lang="en-US" dirty="0" err="1"/>
              <a:t>imazhit</a:t>
            </a:r>
            <a:endParaRPr lang="en-US" dirty="0"/>
          </a:p>
          <a:p>
            <a:pPr lvl="1"/>
            <a:r>
              <a:rPr lang="en-US" i="1" dirty="0"/>
              <a:t>&lt;</a:t>
            </a:r>
            <a:r>
              <a:rPr lang="en-US" i="1" dirty="0" err="1"/>
              <a:t>img</a:t>
            </a:r>
            <a:r>
              <a:rPr lang="en-US" i="1" dirty="0"/>
              <a:t> </a:t>
            </a:r>
            <a:r>
              <a:rPr lang="en-US" i="1" dirty="0" err="1"/>
              <a:t>src</a:t>
            </a:r>
            <a:r>
              <a:rPr lang="en-US" i="1" dirty="0"/>
              <a:t>="images/</a:t>
            </a:r>
            <a:r>
              <a:rPr lang="en-US" i="1" dirty="0" err="1"/>
              <a:t>fotografia.gif</a:t>
            </a:r>
            <a:r>
              <a:rPr lang="en-US" i="1" dirty="0"/>
              <a:t>"&gt;</a:t>
            </a:r>
          </a:p>
          <a:p>
            <a:pPr lvl="1"/>
            <a:r>
              <a:rPr lang="en-US" dirty="0" err="1"/>
              <a:t>përmes</a:t>
            </a:r>
            <a:r>
              <a:rPr lang="en-US" dirty="0"/>
              <a:t> </a:t>
            </a:r>
            <a:r>
              <a:rPr lang="en-US" i="1" dirty="0" err="1"/>
              <a:t>src</a:t>
            </a:r>
            <a:r>
              <a:rPr lang="en-US" i="1" dirty="0"/>
              <a:t> </a:t>
            </a:r>
            <a:r>
              <a:rPr lang="en-US" dirty="0"/>
              <a:t> </a:t>
            </a:r>
            <a:r>
              <a:rPr lang="en-US" dirty="0" err="1"/>
              <a:t>referencohet</a:t>
            </a:r>
            <a:r>
              <a:rPr lang="en-US" dirty="0"/>
              <a:t> </a:t>
            </a:r>
            <a:r>
              <a:rPr lang="en-US" dirty="0" err="1"/>
              <a:t>imazhi</a:t>
            </a:r>
            <a:r>
              <a:rPr lang="en-US" dirty="0"/>
              <a:t> </a:t>
            </a:r>
            <a:r>
              <a:rPr lang="en-US" dirty="0" err="1"/>
              <a:t>në</a:t>
            </a:r>
            <a:r>
              <a:rPr lang="en-US" dirty="0"/>
              <a:t> web server</a:t>
            </a:r>
          </a:p>
          <a:p>
            <a:r>
              <a:rPr lang="en-US" i="1" dirty="0"/>
              <a:t>&lt;</a:t>
            </a:r>
            <a:r>
              <a:rPr lang="en-US" i="1" dirty="0" err="1"/>
              <a:t>img</a:t>
            </a:r>
            <a:r>
              <a:rPr lang="en-US" i="1" dirty="0"/>
              <a:t>&gt; </a:t>
            </a:r>
            <a:r>
              <a:rPr lang="en-US" dirty="0" err="1"/>
              <a:t>nuk</a:t>
            </a:r>
            <a:r>
              <a:rPr lang="en-US" dirty="0"/>
              <a:t> </a:t>
            </a:r>
            <a:r>
              <a:rPr lang="en-US" dirty="0" err="1"/>
              <a:t>ka</a:t>
            </a:r>
            <a:r>
              <a:rPr lang="en-US" dirty="0"/>
              <a:t> </a:t>
            </a:r>
            <a:r>
              <a:rPr lang="en-US" dirty="0" err="1"/>
              <a:t>nevojë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mbyllet</a:t>
            </a:r>
            <a:r>
              <a:rPr lang="en-US" dirty="0"/>
              <a:t> </a:t>
            </a:r>
          </a:p>
          <a:p>
            <a:pPr lvl="1"/>
            <a:r>
              <a:rPr lang="en-US" dirty="0" err="1"/>
              <a:t>nuk</a:t>
            </a:r>
            <a:r>
              <a:rPr lang="en-US" dirty="0"/>
              <a:t> do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kemi</a:t>
            </a:r>
            <a:r>
              <a:rPr lang="en-US" dirty="0"/>
              <a:t> </a:t>
            </a:r>
            <a:r>
              <a:rPr lang="en-US" i="1" dirty="0"/>
              <a:t>&lt;/</a:t>
            </a:r>
            <a:r>
              <a:rPr lang="en-US" i="1" dirty="0" err="1"/>
              <a:t>img</a:t>
            </a:r>
            <a:r>
              <a:rPr lang="en-US" i="1" dirty="0"/>
              <a:t>&gt;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Referencimi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lokacionit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imazhit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1123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&lt;</a:t>
            </a:r>
            <a:r>
              <a:rPr lang="en-US" i="1" dirty="0" err="1"/>
              <a:t>img</a:t>
            </a:r>
            <a:r>
              <a:rPr lang="en-US" i="1" dirty="0"/>
              <a:t>&gt; </a:t>
            </a:r>
            <a:r>
              <a:rPr lang="en-US" dirty="0" err="1"/>
              <a:t>elementi</a:t>
            </a:r>
            <a:r>
              <a:rPr lang="en-US" dirty="0"/>
              <a:t> </a:t>
            </a:r>
            <a:r>
              <a:rPr lang="en-US" err="1"/>
              <a:t>duhet</a:t>
            </a:r>
            <a:r>
              <a:rPr lang="en-US"/>
              <a:t> ta </a:t>
            </a:r>
            <a:r>
              <a:rPr lang="en-US" dirty="0" err="1"/>
              <a:t>ketë</a:t>
            </a:r>
            <a:r>
              <a:rPr lang="en-US" dirty="0"/>
              <a:t> </a:t>
            </a:r>
            <a:r>
              <a:rPr lang="en-US" dirty="0" err="1"/>
              <a:t>atributin</a:t>
            </a:r>
            <a:r>
              <a:rPr lang="en-US" dirty="0"/>
              <a:t> </a:t>
            </a:r>
            <a:r>
              <a:rPr lang="en-US" i="1" dirty="0"/>
              <a:t>alt </a:t>
            </a:r>
            <a:r>
              <a:rPr lang="en-US" dirty="0"/>
              <a:t>(alternate text)</a:t>
            </a:r>
          </a:p>
          <a:p>
            <a:r>
              <a:rPr lang="en-US" dirty="0" err="1"/>
              <a:t>Atributi</a:t>
            </a:r>
            <a:r>
              <a:rPr lang="en-US" dirty="0"/>
              <a:t> alt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jep</a:t>
            </a:r>
            <a:r>
              <a:rPr lang="en-US" dirty="0"/>
              <a:t> </a:t>
            </a:r>
            <a:r>
              <a:rPr lang="en-US" dirty="0" err="1"/>
              <a:t>informata</a:t>
            </a:r>
            <a:r>
              <a:rPr lang="en-US" dirty="0"/>
              <a:t> </a:t>
            </a:r>
            <a:r>
              <a:rPr lang="en-US" dirty="0" err="1"/>
              <a:t>makinave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kërkimit</a:t>
            </a:r>
            <a:r>
              <a:rPr lang="en-US" dirty="0"/>
              <a:t> </a:t>
            </a:r>
            <a:r>
              <a:rPr lang="en-US" dirty="0" err="1"/>
              <a:t>rreth</a:t>
            </a:r>
            <a:r>
              <a:rPr lang="en-US" dirty="0"/>
              <a:t> </a:t>
            </a:r>
            <a:r>
              <a:rPr lang="en-US" dirty="0" err="1"/>
              <a:t>imazhit</a:t>
            </a:r>
            <a:r>
              <a:rPr lang="en-US" dirty="0"/>
              <a:t> </a:t>
            </a:r>
            <a:r>
              <a:rPr lang="en-US" dirty="0" err="1"/>
              <a:t>që</a:t>
            </a:r>
            <a:r>
              <a:rPr lang="en-US" dirty="0"/>
              <a:t> </a:t>
            </a:r>
            <a:r>
              <a:rPr lang="en-US" dirty="0" err="1"/>
              <a:t>është</a:t>
            </a:r>
            <a:r>
              <a:rPr lang="en-US" dirty="0"/>
              <a:t> duke u </a:t>
            </a:r>
            <a:r>
              <a:rPr lang="en-US" dirty="0" err="1"/>
              <a:t>përdorur</a:t>
            </a:r>
            <a:endParaRPr lang="en-US" dirty="0"/>
          </a:p>
          <a:p>
            <a:pPr lvl="1"/>
            <a:r>
              <a:rPr lang="en-US" dirty="0" err="1"/>
              <a:t>përdoret</a:t>
            </a:r>
            <a:r>
              <a:rPr lang="en-US" dirty="0"/>
              <a:t> </a:t>
            </a:r>
            <a:r>
              <a:rPr lang="en-US" dirty="0" err="1"/>
              <a:t>për</a:t>
            </a:r>
            <a:r>
              <a:rPr lang="en-US" dirty="0"/>
              <a:t> </a:t>
            </a:r>
            <a:r>
              <a:rPr lang="en-US" dirty="0" err="1"/>
              <a:t>përshkrim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shkurtë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imazhit</a:t>
            </a:r>
            <a:endParaRPr lang="en-US" dirty="0"/>
          </a:p>
          <a:p>
            <a:r>
              <a:rPr lang="en-US" dirty="0"/>
              <a:t>&lt;</a:t>
            </a:r>
            <a:r>
              <a:rPr lang="en-US" dirty="0" err="1"/>
              <a:t>img</a:t>
            </a:r>
            <a:r>
              <a:rPr lang="en-US" dirty="0"/>
              <a:t> </a:t>
            </a:r>
            <a:r>
              <a:rPr lang="en-US" dirty="0" err="1"/>
              <a:t>src</a:t>
            </a:r>
            <a:r>
              <a:rPr lang="en-US" dirty="0"/>
              <a:t>=”images/</a:t>
            </a:r>
            <a:r>
              <a:rPr lang="en-US" dirty="0" err="1"/>
              <a:t>books_mysqlbible.gif</a:t>
            </a:r>
            <a:r>
              <a:rPr lang="en-US" dirty="0"/>
              <a:t>” alt=”MySQL Bible”&gt;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Atributi</a:t>
            </a:r>
            <a:r>
              <a:rPr lang="en-US" dirty="0"/>
              <a:t> ALT</a:t>
            </a:r>
          </a:p>
        </p:txBody>
      </p:sp>
    </p:spTree>
    <p:extLst>
      <p:ext uri="{BB962C8B-B14F-4D97-AF65-F5344CB8AC3E}">
        <p14:creationId xmlns:p14="http://schemas.microsoft.com/office/powerpoint/2010/main" val="2055969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err="1"/>
              <a:t>Ndryshojnë</a:t>
            </a:r>
            <a:r>
              <a:rPr lang="en-US"/>
              <a:t> dimenzionet </a:t>
            </a:r>
            <a:r>
              <a:rPr lang="en-US" dirty="0"/>
              <a:t>e </a:t>
            </a:r>
            <a:r>
              <a:rPr lang="en-US" dirty="0" err="1"/>
              <a:t>imazhit</a:t>
            </a:r>
            <a:r>
              <a:rPr lang="en-US" dirty="0"/>
              <a:t> </a:t>
            </a:r>
            <a:r>
              <a:rPr lang="en-US" dirty="0" err="1"/>
              <a:t>në</a:t>
            </a:r>
            <a:r>
              <a:rPr lang="en-US" dirty="0"/>
              <a:t> web </a:t>
            </a:r>
            <a:r>
              <a:rPr lang="en-US" dirty="0" err="1"/>
              <a:t>faqen</a:t>
            </a:r>
            <a:r>
              <a:rPr lang="en-US" dirty="0"/>
              <a:t> </a:t>
            </a:r>
            <a:r>
              <a:rPr lang="en-US" dirty="0" err="1"/>
              <a:t>tonë</a:t>
            </a:r>
            <a:endParaRPr lang="en-US" dirty="0"/>
          </a:p>
          <a:p>
            <a:r>
              <a:rPr lang="en-US" dirty="0" err="1"/>
              <a:t>Nëse</a:t>
            </a:r>
            <a:r>
              <a:rPr lang="en-US" dirty="0"/>
              <a:t> </a:t>
            </a:r>
            <a:r>
              <a:rPr lang="en-US" dirty="0" err="1"/>
              <a:t>nuk</a:t>
            </a:r>
            <a:r>
              <a:rPr lang="en-US" dirty="0"/>
              <a:t> </a:t>
            </a:r>
            <a:r>
              <a:rPr lang="en-US" dirty="0" err="1"/>
              <a:t>përdoren</a:t>
            </a:r>
            <a:r>
              <a:rPr lang="en-US" dirty="0"/>
              <a:t> </a:t>
            </a:r>
            <a:r>
              <a:rPr lang="en-US" err="1"/>
              <a:t>këto</a:t>
            </a:r>
            <a:r>
              <a:rPr lang="en-US"/>
              <a:t> atribute </a:t>
            </a:r>
            <a:r>
              <a:rPr lang="en-US" dirty="0" err="1"/>
              <a:t>imazhi</a:t>
            </a:r>
            <a:r>
              <a:rPr lang="en-US" dirty="0"/>
              <a:t> </a:t>
            </a:r>
            <a:r>
              <a:rPr lang="en-US" dirty="0" err="1"/>
              <a:t>paraqitet</a:t>
            </a:r>
            <a:r>
              <a:rPr lang="en-US" dirty="0"/>
              <a:t> </a:t>
            </a:r>
            <a:r>
              <a:rPr lang="en-US"/>
              <a:t>me dimenzionet </a:t>
            </a:r>
            <a:r>
              <a:rPr lang="en-US" dirty="0" err="1"/>
              <a:t>origjinale</a:t>
            </a:r>
            <a:endParaRPr lang="en-US" dirty="0"/>
          </a:p>
          <a:p>
            <a:r>
              <a:rPr lang="en-US" dirty="0"/>
              <a:t>&lt;</a:t>
            </a:r>
            <a:r>
              <a:rPr lang="en-US" dirty="0" err="1"/>
              <a:t>img</a:t>
            </a:r>
            <a:r>
              <a:rPr lang="en-US" dirty="0"/>
              <a:t> </a:t>
            </a:r>
            <a:r>
              <a:rPr lang="en-US" dirty="0" err="1"/>
              <a:t>src</a:t>
            </a:r>
            <a:r>
              <a:rPr lang="en-US" dirty="0"/>
              <a:t>="</a:t>
            </a:r>
            <a:r>
              <a:rPr lang="en-US" dirty="0" err="1"/>
              <a:t>loyola.gif</a:t>
            </a:r>
            <a:r>
              <a:rPr lang="en-US" dirty="0"/>
              <a:t>" alt="Logo Loyola" height="70" width="70"&gt;</a:t>
            </a:r>
          </a:p>
          <a:p>
            <a:r>
              <a:rPr lang="en-US" dirty="0" err="1"/>
              <a:t>Vlerat</a:t>
            </a:r>
            <a:r>
              <a:rPr lang="en-US" dirty="0"/>
              <a:t> </a:t>
            </a:r>
            <a:r>
              <a:rPr lang="en-US" dirty="0" err="1"/>
              <a:t>llogariten</a:t>
            </a:r>
            <a:r>
              <a:rPr lang="en-US" dirty="0"/>
              <a:t> me pixel</a:t>
            </a:r>
          </a:p>
          <a:p>
            <a:pPr lvl="1"/>
            <a:r>
              <a:rPr lang="en-US" dirty="0" err="1"/>
              <a:t>1cm</a:t>
            </a:r>
            <a:r>
              <a:rPr lang="en-US" dirty="0"/>
              <a:t> = </a:t>
            </a:r>
            <a:r>
              <a:rPr lang="en-US" dirty="0" err="1"/>
              <a:t>37.8pixel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Atributet</a:t>
            </a:r>
            <a:r>
              <a:rPr lang="en-US" dirty="0"/>
              <a:t> HEIGHT </a:t>
            </a:r>
            <a:r>
              <a:rPr lang="en-US" dirty="0" err="1"/>
              <a:t>dhe</a:t>
            </a:r>
            <a:r>
              <a:rPr lang="en-US" dirty="0"/>
              <a:t> WIDTH</a:t>
            </a:r>
          </a:p>
        </p:txBody>
      </p:sp>
    </p:spTree>
    <p:extLst>
      <p:ext uri="{BB962C8B-B14F-4D97-AF65-F5344CB8AC3E}">
        <p14:creationId xmlns:p14="http://schemas.microsoft.com/office/powerpoint/2010/main" val="378164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Gjatë</a:t>
            </a:r>
            <a:r>
              <a:rPr lang="en-US" dirty="0"/>
              <a:t> </a:t>
            </a:r>
            <a:r>
              <a:rPr lang="en-US" dirty="0" err="1"/>
              <a:t>zgjedhjes</a:t>
            </a:r>
            <a:r>
              <a:rPr lang="en-US" dirty="0"/>
              <a:t> </a:t>
            </a:r>
            <a:r>
              <a:rPr lang="en-US" dirty="0" err="1"/>
              <a:t>duhet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err="1"/>
              <a:t>kemi</a:t>
            </a:r>
            <a:r>
              <a:rPr lang="en-US"/>
              <a:t> parasysh:</a:t>
            </a:r>
            <a:endParaRPr lang="en-US" dirty="0"/>
          </a:p>
          <a:p>
            <a:pPr lvl="1"/>
            <a:r>
              <a:rPr lang="en-US" dirty="0" err="1"/>
              <a:t>madhësinë</a:t>
            </a:r>
            <a:r>
              <a:rPr lang="en-US" dirty="0"/>
              <a:t> e </a:t>
            </a:r>
            <a:r>
              <a:rPr lang="en-US" dirty="0" err="1"/>
              <a:t>fajllit</a:t>
            </a:r>
            <a:endParaRPr lang="en-US" dirty="0"/>
          </a:p>
          <a:p>
            <a:pPr lvl="1"/>
            <a:r>
              <a:rPr lang="en-US" dirty="0" err="1"/>
              <a:t>gjërësinë</a:t>
            </a:r>
            <a:r>
              <a:rPr lang="en-US" dirty="0"/>
              <a:t> </a:t>
            </a:r>
            <a:r>
              <a:rPr lang="en-US" dirty="0" err="1"/>
              <a:t>dhe</a:t>
            </a:r>
            <a:r>
              <a:rPr lang="en-US" dirty="0"/>
              <a:t> </a:t>
            </a:r>
            <a:r>
              <a:rPr lang="en-US" dirty="0" err="1"/>
              <a:t>lartësinë</a:t>
            </a:r>
            <a:r>
              <a:rPr lang="en-US" dirty="0"/>
              <a:t> e </a:t>
            </a:r>
            <a:r>
              <a:rPr lang="en-US" dirty="0" err="1"/>
              <a:t>imazhit</a:t>
            </a:r>
            <a:endParaRPr lang="en-US" dirty="0"/>
          </a:p>
          <a:p>
            <a:pPr lvl="1"/>
            <a:r>
              <a:rPr lang="en-US" dirty="0" err="1"/>
              <a:t>formatin</a:t>
            </a:r>
            <a:r>
              <a:rPr lang="en-US" dirty="0"/>
              <a:t> e </a:t>
            </a:r>
            <a:r>
              <a:rPr lang="en-US" dirty="0" err="1"/>
              <a:t>imazhit</a:t>
            </a:r>
            <a:r>
              <a:rPr lang="en-US" dirty="0"/>
              <a:t> (.jpg, .gif, .</a:t>
            </a:r>
            <a:r>
              <a:rPr lang="en-US" dirty="0" err="1"/>
              <a:t>png</a:t>
            </a:r>
            <a:r>
              <a:rPr lang="en-US" dirty="0"/>
              <a:t> </a:t>
            </a:r>
            <a:r>
              <a:rPr lang="en-US" dirty="0" err="1"/>
              <a:t>etj</a:t>
            </a:r>
            <a:r>
              <a:rPr lang="en-US" dirty="0"/>
              <a:t>.)</a:t>
            </a:r>
          </a:p>
          <a:p>
            <a:r>
              <a:rPr lang="en-US" dirty="0" err="1"/>
              <a:t>Ndryshimi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madhësisë</a:t>
            </a:r>
            <a:r>
              <a:rPr lang="en-US"/>
              <a:t>, dimenzioneve </a:t>
            </a:r>
            <a:r>
              <a:rPr lang="en-US" dirty="0" err="1"/>
              <a:t>dhe</a:t>
            </a:r>
            <a:r>
              <a:rPr lang="en-US" dirty="0"/>
              <a:t> </a:t>
            </a:r>
            <a:r>
              <a:rPr lang="en-US" dirty="0" err="1"/>
              <a:t>formatit</a:t>
            </a:r>
            <a:r>
              <a:rPr lang="en-US" dirty="0"/>
              <a:t> </a:t>
            </a:r>
            <a:r>
              <a:rPr lang="en-US" dirty="0" err="1"/>
              <a:t>bëhet</a:t>
            </a:r>
            <a:r>
              <a:rPr lang="en-US" dirty="0"/>
              <a:t> </a:t>
            </a:r>
            <a:r>
              <a:rPr lang="en-US" dirty="0" err="1"/>
              <a:t>përmes</a:t>
            </a:r>
            <a:r>
              <a:rPr lang="en-US" dirty="0"/>
              <a:t> </a:t>
            </a:r>
            <a:r>
              <a:rPr lang="en-US" dirty="0" err="1"/>
              <a:t>programeve</a:t>
            </a:r>
            <a:r>
              <a:rPr lang="en-US" dirty="0"/>
              <a:t> </a:t>
            </a:r>
            <a:r>
              <a:rPr lang="en-US" dirty="0" err="1"/>
              <a:t>si</a:t>
            </a:r>
            <a:endParaRPr lang="en-US" dirty="0"/>
          </a:p>
          <a:p>
            <a:pPr lvl="1"/>
            <a:r>
              <a:rPr lang="en-US" dirty="0"/>
              <a:t>Adobe Photoshop</a:t>
            </a:r>
          </a:p>
          <a:p>
            <a:pPr lvl="1"/>
            <a:r>
              <a:rPr lang="en-US" dirty="0"/>
              <a:t>Corel Photo-Paint</a:t>
            </a:r>
          </a:p>
          <a:p>
            <a:pPr lvl="1"/>
            <a:r>
              <a:rPr lang="en-US" dirty="0"/>
              <a:t>GIMP </a:t>
            </a:r>
            <a:r>
              <a:rPr lang="en-US" dirty="0" err="1"/>
              <a:t>etj</a:t>
            </a:r>
            <a:r>
              <a:rPr lang="en-US" dirty="0"/>
              <a:t>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Zgjedhja</a:t>
            </a:r>
            <a:r>
              <a:rPr lang="en-US" dirty="0"/>
              <a:t> e </a:t>
            </a:r>
            <a:r>
              <a:rPr lang="en-US" dirty="0" err="1"/>
              <a:t>imazhit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038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Madhësia</a:t>
            </a:r>
            <a:r>
              <a:rPr lang="en-US" dirty="0"/>
              <a:t> e </a:t>
            </a:r>
            <a:r>
              <a:rPr lang="en-US" dirty="0" err="1"/>
              <a:t>imazhit</a:t>
            </a:r>
            <a:r>
              <a:rPr lang="en-US" dirty="0"/>
              <a:t> </a:t>
            </a:r>
            <a:r>
              <a:rPr lang="en-US" dirty="0" err="1"/>
              <a:t>preferohet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jetë</a:t>
            </a:r>
            <a:r>
              <a:rPr lang="en-US" dirty="0"/>
              <a:t> </a:t>
            </a:r>
            <a:r>
              <a:rPr lang="en-US" dirty="0" err="1"/>
              <a:t>nën</a:t>
            </a:r>
            <a:r>
              <a:rPr lang="en-US" dirty="0"/>
              <a:t> </a:t>
            </a:r>
            <a:r>
              <a:rPr lang="en-US" dirty="0" err="1"/>
              <a:t>100kb</a:t>
            </a:r>
            <a:endParaRPr lang="en-US" dirty="0"/>
          </a:p>
          <a:p>
            <a:r>
              <a:rPr lang="en-US" dirty="0" err="1"/>
              <a:t>Nëse</a:t>
            </a:r>
            <a:r>
              <a:rPr lang="en-US" dirty="0"/>
              <a:t> </a:t>
            </a:r>
            <a:r>
              <a:rPr lang="en-US" dirty="0" err="1"/>
              <a:t>kemi</a:t>
            </a:r>
            <a:r>
              <a:rPr lang="en-US" dirty="0"/>
              <a:t> </a:t>
            </a:r>
            <a:r>
              <a:rPr lang="en-US" dirty="0" err="1"/>
              <a:t>imazhe</a:t>
            </a:r>
            <a:r>
              <a:rPr lang="en-US" dirty="0"/>
              <a:t> </a:t>
            </a:r>
            <a:r>
              <a:rPr lang="en-US" dirty="0" err="1"/>
              <a:t>psh</a:t>
            </a:r>
            <a:r>
              <a:rPr lang="en-US" dirty="0"/>
              <a:t>. </a:t>
            </a:r>
            <a:r>
              <a:rPr lang="en-US" dirty="0" err="1"/>
              <a:t>5mb</a:t>
            </a:r>
            <a:r>
              <a:rPr lang="en-US" dirty="0"/>
              <a:t>, </a:t>
            </a:r>
            <a:r>
              <a:rPr lang="en-US" dirty="0" err="1"/>
              <a:t>vizitorit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web </a:t>
            </a:r>
            <a:r>
              <a:rPr lang="en-US" dirty="0" err="1"/>
              <a:t>faqes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duhet</a:t>
            </a:r>
            <a:r>
              <a:rPr lang="en-US" dirty="0"/>
              <a:t> </a:t>
            </a:r>
            <a:r>
              <a:rPr lang="en-US" dirty="0" err="1"/>
              <a:t>më</a:t>
            </a:r>
            <a:r>
              <a:rPr lang="en-US" dirty="0"/>
              <a:t> </a:t>
            </a:r>
            <a:r>
              <a:rPr lang="en-US" dirty="0" err="1"/>
              <a:t>shumë</a:t>
            </a:r>
            <a:r>
              <a:rPr lang="en-US" dirty="0"/>
              <a:t> </a:t>
            </a:r>
            <a:r>
              <a:rPr lang="en-US" dirty="0" err="1"/>
              <a:t>kohë</a:t>
            </a:r>
            <a:r>
              <a:rPr lang="en-US" dirty="0"/>
              <a:t> </a:t>
            </a:r>
            <a:r>
              <a:rPr lang="en-US" dirty="0" err="1"/>
              <a:t>për</a:t>
            </a:r>
            <a:r>
              <a:rPr lang="en-US" dirty="0"/>
              <a:t> ta </a:t>
            </a:r>
            <a:r>
              <a:rPr lang="en-US" dirty="0" err="1"/>
              <a:t>parë</a:t>
            </a:r>
            <a:r>
              <a:rPr lang="en-US" dirty="0"/>
              <a:t> </a:t>
            </a:r>
            <a:r>
              <a:rPr lang="en-US" dirty="0" err="1"/>
              <a:t>përmbajtjen</a:t>
            </a:r>
            <a:endParaRPr lang="en-US" dirty="0"/>
          </a:p>
          <a:p>
            <a:pPr lvl="1"/>
            <a:r>
              <a:rPr lang="en-US" dirty="0" err="1"/>
              <a:t>ai</a:t>
            </a:r>
            <a:r>
              <a:rPr lang="en-US" dirty="0"/>
              <a:t>/</a:t>
            </a:r>
            <a:r>
              <a:rPr lang="en-US" dirty="0" err="1"/>
              <a:t>ajo</a:t>
            </a:r>
            <a:r>
              <a:rPr lang="en-US" dirty="0"/>
              <a:t> </a:t>
            </a:r>
            <a:r>
              <a:rPr lang="en-US" dirty="0" err="1"/>
              <a:t>mund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largohet</a:t>
            </a:r>
            <a:r>
              <a:rPr lang="en-US" dirty="0"/>
              <a:t> </a:t>
            </a:r>
            <a:r>
              <a:rPr lang="en-US" dirty="0" err="1"/>
              <a:t>nga</a:t>
            </a:r>
            <a:r>
              <a:rPr lang="en-US" dirty="0"/>
              <a:t> web </a:t>
            </a:r>
            <a:r>
              <a:rPr lang="en-US" dirty="0" err="1"/>
              <a:t>faqja</a:t>
            </a:r>
            <a:r>
              <a:rPr lang="en-US" dirty="0"/>
              <a:t> </a:t>
            </a:r>
            <a:r>
              <a:rPr lang="en-US" dirty="0" err="1"/>
              <a:t>jonë</a:t>
            </a:r>
            <a:r>
              <a:rPr lang="en-US" dirty="0"/>
              <a:t> </a:t>
            </a:r>
            <a:r>
              <a:rPr lang="en-US" dirty="0" err="1"/>
              <a:t>shkaku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pritjes</a:t>
            </a:r>
            <a:endParaRPr lang="en-US" dirty="0"/>
          </a:p>
          <a:p>
            <a:r>
              <a:rPr lang="en-US" dirty="0" err="1"/>
              <a:t>Numri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imazheve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përdorura</a:t>
            </a:r>
            <a:r>
              <a:rPr lang="en-US" dirty="0"/>
              <a:t> </a:t>
            </a:r>
            <a:r>
              <a:rPr lang="en-US" dirty="0" err="1"/>
              <a:t>në</a:t>
            </a:r>
            <a:r>
              <a:rPr lang="en-US" dirty="0"/>
              <a:t> total </a:t>
            </a:r>
            <a:r>
              <a:rPr lang="en-US" dirty="0" err="1"/>
              <a:t>luan</a:t>
            </a:r>
            <a:r>
              <a:rPr lang="en-US" dirty="0"/>
              <a:t> </a:t>
            </a:r>
            <a:r>
              <a:rPr lang="en-US" dirty="0" err="1"/>
              <a:t>rol</a:t>
            </a:r>
            <a:r>
              <a:rPr lang="en-US" dirty="0"/>
              <a:t> </a:t>
            </a:r>
            <a:r>
              <a:rPr lang="en-US" dirty="0" err="1"/>
              <a:t>gjithashtu</a:t>
            </a:r>
            <a:r>
              <a:rPr lang="en-US" dirty="0"/>
              <a:t>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shpejtësinë</a:t>
            </a:r>
            <a:r>
              <a:rPr lang="en-US" dirty="0"/>
              <a:t> e </a:t>
            </a:r>
            <a:r>
              <a:rPr lang="en-US" dirty="0" err="1"/>
              <a:t>hapjes</a:t>
            </a:r>
            <a:r>
              <a:rPr lang="en-US" dirty="0"/>
              <a:t> </a:t>
            </a:r>
            <a:r>
              <a:rPr lang="en-US" dirty="0" err="1"/>
              <a:t>së</a:t>
            </a:r>
            <a:r>
              <a:rPr lang="en-US" dirty="0"/>
              <a:t> web </a:t>
            </a:r>
            <a:r>
              <a:rPr lang="en-US" dirty="0" err="1"/>
              <a:t>faqes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Zgjedhja</a:t>
            </a:r>
            <a:r>
              <a:rPr lang="en-US" dirty="0"/>
              <a:t> e </a:t>
            </a:r>
            <a:r>
              <a:rPr lang="en-US" dirty="0" err="1"/>
              <a:t>imazhit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361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9552" y="116632"/>
            <a:ext cx="741682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latin typeface="WileyCodeSTD-Regular"/>
              </a:rPr>
              <a:t>&lt;!</a:t>
            </a:r>
            <a:r>
              <a:rPr lang="en-US" sz="3600" dirty="0" err="1">
                <a:latin typeface="WileyCodeSTD-Regular"/>
              </a:rPr>
              <a:t>doctype</a:t>
            </a:r>
            <a:r>
              <a:rPr lang="en-US" sz="3600" dirty="0">
                <a:latin typeface="WileyCodeSTD-Regular"/>
              </a:rPr>
              <a:t> html&gt;</a:t>
            </a:r>
          </a:p>
          <a:p>
            <a:r>
              <a:rPr lang="en-US" sz="3600" dirty="0">
                <a:latin typeface="WileyCodeSTD-Regular"/>
              </a:rPr>
              <a:t>&lt;html&gt;</a:t>
            </a:r>
          </a:p>
          <a:p>
            <a:r>
              <a:rPr lang="en-US" sz="3600" dirty="0">
                <a:latin typeface="WileyCodeSTD-Regular"/>
              </a:rPr>
              <a:t>&lt;head&gt;</a:t>
            </a:r>
          </a:p>
          <a:p>
            <a:r>
              <a:rPr lang="en-US" sz="3600" dirty="0">
                <a:latin typeface="WileyCodeSTD-Regular"/>
              </a:rPr>
              <a:t>&lt;title&gt;Loyola&lt;/title&gt;</a:t>
            </a:r>
          </a:p>
          <a:p>
            <a:r>
              <a:rPr lang="en-US" sz="3600" dirty="0">
                <a:latin typeface="WileyCodeSTD-Regular"/>
              </a:rPr>
              <a:t>&lt;/head&gt;</a:t>
            </a:r>
          </a:p>
          <a:p>
            <a:r>
              <a:rPr lang="en-US" sz="3600" dirty="0">
                <a:latin typeface="WileyCodeSTD-Regular"/>
              </a:rPr>
              <a:t>&lt;body&gt;</a:t>
            </a:r>
          </a:p>
          <a:p>
            <a:r>
              <a:rPr lang="en-US" sz="3600" dirty="0">
                <a:latin typeface="WileyCodeSTD-Regular"/>
              </a:rPr>
              <a:t>&lt;</a:t>
            </a:r>
            <a:r>
              <a:rPr lang="en-US" sz="3600" dirty="0" err="1">
                <a:latin typeface="WileyCodeSTD-Regular"/>
              </a:rPr>
              <a:t>h1</a:t>
            </a:r>
            <a:r>
              <a:rPr lang="en-US" sz="3600" dirty="0">
                <a:latin typeface="WileyCodeSTD-Regular"/>
              </a:rPr>
              <a:t>&gt;Logo Loyola&lt;/</a:t>
            </a:r>
            <a:r>
              <a:rPr lang="en-US" sz="3600" dirty="0" err="1">
                <a:latin typeface="WileyCodeSTD-Regular"/>
              </a:rPr>
              <a:t>h1</a:t>
            </a:r>
            <a:r>
              <a:rPr lang="en-US" sz="3600" dirty="0">
                <a:latin typeface="WileyCodeSTD-Regular"/>
              </a:rPr>
              <a:t>&gt;</a:t>
            </a:r>
          </a:p>
          <a:p>
            <a:r>
              <a:rPr lang="en-US" sz="3600">
                <a:latin typeface="WileyCodeSTD-Regular"/>
              </a:rPr>
              <a:t>&lt;</a:t>
            </a:r>
            <a:r>
              <a:rPr lang="en-US" sz="3600" dirty="0" err="1">
                <a:latin typeface="WileyCodeSTD-Regular"/>
              </a:rPr>
              <a:t>img</a:t>
            </a:r>
            <a:r>
              <a:rPr lang="en-US" sz="3600" dirty="0">
                <a:latin typeface="WileyCodeSTD-Regular"/>
              </a:rPr>
              <a:t> </a:t>
            </a:r>
            <a:r>
              <a:rPr lang="en-US" sz="3600" dirty="0" err="1">
                <a:latin typeface="WileyCodeSTD-Regular"/>
              </a:rPr>
              <a:t>src</a:t>
            </a:r>
            <a:r>
              <a:rPr lang="en-US" sz="3600" dirty="0">
                <a:latin typeface="WileyCodeSTD-Regular"/>
              </a:rPr>
              <a:t>="</a:t>
            </a:r>
            <a:r>
              <a:rPr lang="en-US" sz="3600" dirty="0" err="1">
                <a:latin typeface="WileyCodeSTD-Regular"/>
              </a:rPr>
              <a:t>loyola.png</a:t>
            </a:r>
            <a:r>
              <a:rPr lang="en-US" sz="3600" dirty="0">
                <a:latin typeface="WileyCodeSTD-Regular"/>
              </a:rPr>
              <a:t>" alt="Logo Loyola" width="400" height="</a:t>
            </a:r>
            <a:r>
              <a:rPr lang="en-US" sz="3600">
                <a:latin typeface="WileyCodeSTD-Regular"/>
              </a:rPr>
              <a:t>400"&gt;</a:t>
            </a:r>
            <a:endParaRPr lang="en-US" sz="3600" dirty="0">
              <a:latin typeface="WileyCodeSTD-Regular"/>
            </a:endParaRPr>
          </a:p>
          <a:p>
            <a:r>
              <a:rPr lang="en-US" sz="3600" dirty="0">
                <a:latin typeface="WileyCodeSTD-Regular"/>
              </a:rPr>
              <a:t>			&lt;/body&gt;</a:t>
            </a:r>
          </a:p>
          <a:p>
            <a:r>
              <a:rPr lang="en-US" sz="3600" dirty="0">
                <a:latin typeface="WileyCodeSTD-Regular"/>
              </a:rPr>
              <a:t>			&lt;/html&gt;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789005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542</TotalTime>
  <Words>493</Words>
  <Application>Microsoft Office PowerPoint</Application>
  <PresentationFormat>On-screen Show (4:3)</PresentationFormat>
  <Paragraphs>63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Calibri</vt:lpstr>
      <vt:lpstr>Lucida Sans Unicode</vt:lpstr>
      <vt:lpstr>Verdana</vt:lpstr>
      <vt:lpstr>WileyCodeSTD-Regular</vt:lpstr>
      <vt:lpstr>Wingdings 2</vt:lpstr>
      <vt:lpstr>Wingdings 3</vt:lpstr>
      <vt:lpstr>Concourse</vt:lpstr>
      <vt:lpstr>Insertimi i imazheve</vt:lpstr>
      <vt:lpstr>Insertimi i imazheve</vt:lpstr>
      <vt:lpstr>PowerPoint Presentation</vt:lpstr>
      <vt:lpstr>Referencimi i lokacionit të imazhit</vt:lpstr>
      <vt:lpstr>Atributi ALT</vt:lpstr>
      <vt:lpstr>Atributet HEIGHT dhe WIDTH</vt:lpstr>
      <vt:lpstr>Zgjedhja e imazhit</vt:lpstr>
      <vt:lpstr>Zgjedhja e imazhit</vt:lpstr>
      <vt:lpstr>PowerPoint Presentation</vt:lpstr>
      <vt:lpstr>PowerPoint Presentation</vt:lpstr>
      <vt:lpstr>PNG, JPEG or GIF 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Konceptet Themelore</dc:title>
  <dc:creator>Blerandi</dc:creator>
  <cp:lastModifiedBy>Blerand Koshi</cp:lastModifiedBy>
  <cp:revision>102</cp:revision>
  <dcterms:created xsi:type="dcterms:W3CDTF">2016-08-30T18:56:28Z</dcterms:created>
  <dcterms:modified xsi:type="dcterms:W3CDTF">2023-10-08T20:23:54Z</dcterms:modified>
</cp:coreProperties>
</file>